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56" r:id="rId2"/>
    <p:sldId id="1773" r:id="rId3"/>
    <p:sldId id="1774" r:id="rId4"/>
    <p:sldId id="1775" r:id="rId5"/>
    <p:sldId id="1776" r:id="rId6"/>
    <p:sldId id="17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447. INN PHA BEL-AH I PAI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Travelling Home </a:t>
            </a:r>
          </a:p>
          <a:p>
            <a:r>
              <a:rPr lang="en-US" sz="1500" dirty="0"/>
              <a:t>John 14:2; Isa. 35:10</a:t>
            </a:r>
          </a:p>
          <a:p>
            <a:r>
              <a:rPr lang="en-US" sz="1500" dirty="0"/>
              <a:t>John R. </a:t>
            </a:r>
            <a:r>
              <a:rPr lang="en-US" sz="1500" dirty="0" err="1"/>
              <a:t>Sweney</a:t>
            </a:r>
            <a:r>
              <a:rPr lang="en-US" sz="1500" dirty="0"/>
              <a:t>, 1837-1899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9686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17401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0786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3760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10161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gun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71008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447. INN PHA BEL-AH I PAI DING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2018-12-15T07:27:42Z</dcterms:modified>
</cp:coreProperties>
</file>